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5" r:id="rId2"/>
    <p:sldId id="296" r:id="rId3"/>
    <p:sldId id="274" r:id="rId4"/>
    <p:sldId id="277" r:id="rId5"/>
    <p:sldId id="278" r:id="rId6"/>
    <p:sldId id="279" r:id="rId7"/>
    <p:sldId id="287" r:id="rId8"/>
    <p:sldId id="288" r:id="rId9"/>
    <p:sldId id="289" r:id="rId10"/>
    <p:sldId id="290" r:id="rId11"/>
    <p:sldId id="291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résous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6CEEA3-9FE8-3E60-CFBC-64158CFFCF3D}"/>
              </a:ext>
            </a:extLst>
          </p:cNvPr>
          <p:cNvSpPr txBox="1"/>
          <p:nvPr/>
        </p:nvSpPr>
        <p:spPr>
          <a:xfrm>
            <a:off x="5192924" y="3102056"/>
            <a:ext cx="772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DD3D75-58C0-E024-4A11-305F32ABE48F}"/>
              </a:ext>
            </a:extLst>
          </p:cNvPr>
          <p:cNvSpPr txBox="1"/>
          <p:nvPr/>
        </p:nvSpPr>
        <p:spPr>
          <a:xfrm>
            <a:off x="5959597" y="3105834"/>
            <a:ext cx="95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BC8912F-A5CD-A8F5-7823-44D1173F498A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76480" y="3894120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15 = 5 + 5 + 5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C12EB5F2-1F1E-2EAC-0FA4-2FF75C18DF8E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D283AF0-C724-9BE6-7D96-E588429DD3D1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44B01BA-FBB9-EB9E-006D-6BF2E585C7B6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C4F5A98E-6A35-89C6-802B-B2C47197988B}"/>
              </a:ext>
            </a:extLst>
          </p:cNvPr>
          <p:cNvSpPr/>
          <p:nvPr/>
        </p:nvSpPr>
        <p:spPr>
          <a:xfrm rot="5400000">
            <a:off x="6249086" y="3854800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CC8906-4EF5-4A5E-EDD0-C5B222A867A1}"/>
              </a:ext>
            </a:extLst>
          </p:cNvPr>
          <p:cNvSpPr txBox="1"/>
          <p:nvPr/>
        </p:nvSpPr>
        <p:spPr>
          <a:xfrm>
            <a:off x="5639273" y="5035128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 fois 5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407FD79-4642-8BC2-0035-2A6176EB59DF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 animBg="1"/>
      <p:bldP spid="12" grpId="0" animBg="1"/>
      <p:bldP spid="14" grpId="0" animBg="1"/>
      <p:bldP spid="16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461933" y="3378220"/>
            <a:ext cx="4473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J’ai besoin de 3 sacs.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603D8840-2F37-8E68-17EE-BB418440317E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FA7A6D3A-D2EF-2CF9-030A-1EF617717D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6" y="1783786"/>
            <a:ext cx="9008533" cy="334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509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83D2211-0366-B9B4-001D-949B3F59E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003" y="3874501"/>
            <a:ext cx="4476997" cy="29834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693519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fleuriste a 12 roses. 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bouquets de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3 roses peut-il faire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433456" y="2587226"/>
            <a:ext cx="4600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bouquets.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8331D2A-D181-36D7-6A68-079A82DFFEAE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56BECF-1EB9-FC58-0518-950079BBDB0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662DD0-39B5-EA69-07CE-DFD7B9DEC061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46BA87-E53C-C695-CB4F-99EDE3B54045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AF91B8-08D8-4F03-FCD5-8F7CC96FE79B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D0ED05C-8AD3-0A68-BDC5-30ABAC088162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9CE2F34-FCE6-4037-C2AA-330B9FBD8FCE}"/>
              </a:ext>
            </a:extLst>
          </p:cNvPr>
          <p:cNvSpPr txBox="1"/>
          <p:nvPr/>
        </p:nvSpPr>
        <p:spPr>
          <a:xfrm>
            <a:off x="6645807" y="3078744"/>
            <a:ext cx="81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9A1BC66-61FF-93D6-A14D-50661146C7B0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  <p:bldP spid="7" grpId="0"/>
      <p:bldP spid="8" grpId="0" animBg="1"/>
      <p:bldP spid="10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46634" y="3389446"/>
            <a:ext cx="4398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12 = 3+3+3+3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468DAAB2-4E5B-58F2-9D8D-C6A062DCFE7F}"/>
              </a:ext>
            </a:extLst>
          </p:cNvPr>
          <p:cNvSpPr/>
          <p:nvPr/>
        </p:nvSpPr>
        <p:spPr>
          <a:xfrm rot="5400000">
            <a:off x="6086104" y="3257076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83CD086-27D1-6BA6-9C67-7DCB033F56A1}"/>
              </a:ext>
            </a:extLst>
          </p:cNvPr>
          <p:cNvSpPr txBox="1"/>
          <p:nvPr/>
        </p:nvSpPr>
        <p:spPr>
          <a:xfrm>
            <a:off x="5476291" y="4433446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fois 3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EAD726B-F66B-583E-8697-8F2EF8DBE3D3}"/>
              </a:ext>
            </a:extLst>
          </p:cNvPr>
          <p:cNvSpPr/>
          <p:nvPr/>
        </p:nvSpPr>
        <p:spPr>
          <a:xfrm>
            <a:off x="4518726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81FD73B-F033-EF04-6CB7-A5254B3BBCAD}"/>
              </a:ext>
            </a:extLst>
          </p:cNvPr>
          <p:cNvSpPr/>
          <p:nvPr/>
        </p:nvSpPr>
        <p:spPr>
          <a:xfrm>
            <a:off x="523718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581E208-4458-F0BF-F0B2-092EA9D96F22}"/>
              </a:ext>
            </a:extLst>
          </p:cNvPr>
          <p:cNvSpPr/>
          <p:nvPr/>
        </p:nvSpPr>
        <p:spPr>
          <a:xfrm>
            <a:off x="594149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86136E0-F74A-4289-2E52-7AE2BE338C5F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AB4018E-AEE7-D725-6BC6-04D684200122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071254" y="3378220"/>
            <a:ext cx="6080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Il peut faire 4 bouquets.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90E1C69-4D20-39BF-6FC5-56EDA3F5152C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96488"/>
            <a:ext cx="8048063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J’ai 15 billes.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Je veux mettre 5 billes par sac.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De combien de sacs ai-je besoin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F31D03-B85E-508C-9E70-70C2D2A283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41910" r="5831" b="21497"/>
          <a:stretch/>
        </p:blipFill>
        <p:spPr>
          <a:xfrm>
            <a:off x="4140530" y="5307623"/>
            <a:ext cx="4797631" cy="134523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740B029-6E0C-6CB8-F3E8-1E16EDCB654A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sacs.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3B3CA64-0F84-BEED-13CF-DB9D9F280D5F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2744</TotalTime>
  <Words>135</Words>
  <Application>Microsoft Office PowerPoint</Application>
  <PresentationFormat>Affichage à l'écran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76</cp:revision>
  <dcterms:created xsi:type="dcterms:W3CDTF">2023-02-07T14:55:57Z</dcterms:created>
  <dcterms:modified xsi:type="dcterms:W3CDTF">2025-08-13T09:37:49Z</dcterms:modified>
</cp:coreProperties>
</file>